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59" r:id="rId4"/>
    <p:sldId id="292" r:id="rId5"/>
    <p:sldId id="260" r:id="rId6"/>
    <p:sldId id="291" r:id="rId7"/>
    <p:sldId id="261" r:id="rId8"/>
    <p:sldId id="289" r:id="rId9"/>
    <p:sldId id="262" r:id="rId10"/>
    <p:sldId id="290" r:id="rId11"/>
    <p:sldId id="263" r:id="rId12"/>
    <p:sldId id="282" r:id="rId13"/>
    <p:sldId id="264" r:id="rId14"/>
    <p:sldId id="265" r:id="rId15"/>
    <p:sldId id="294" r:id="rId16"/>
    <p:sldId id="266" r:id="rId17"/>
    <p:sldId id="267" r:id="rId18"/>
    <p:sldId id="269" r:id="rId19"/>
    <p:sldId id="268" r:id="rId20"/>
    <p:sldId id="270" r:id="rId21"/>
    <p:sldId id="271" r:id="rId22"/>
    <p:sldId id="272" r:id="rId23"/>
    <p:sldId id="287" r:id="rId24"/>
    <p:sldId id="273" r:id="rId25"/>
    <p:sldId id="286" r:id="rId26"/>
    <p:sldId id="274" r:id="rId27"/>
    <p:sldId id="293" r:id="rId28"/>
    <p:sldId id="275" r:id="rId29"/>
    <p:sldId id="278" r:id="rId30"/>
    <p:sldId id="276" r:id="rId31"/>
    <p:sldId id="283" r:id="rId32"/>
    <p:sldId id="277" r:id="rId33"/>
    <p:sldId id="284" r:id="rId34"/>
    <p:sldId id="25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6CE"/>
    <a:srgbClr val="E1DFE9"/>
    <a:srgbClr val="DBD8E4"/>
    <a:srgbClr val="70669A"/>
    <a:srgbClr val="686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preation.com/wp-content/uploads/2011/03/anchor2.jpg" TargetMode="External"/><Relationship Id="rId13" Type="http://schemas.openxmlformats.org/officeDocument/2006/relationships/hyperlink" Target="http://markimira.ru/upload/iblock/ea1/1981_5222.jpg" TargetMode="External"/><Relationship Id="rId3" Type="http://schemas.openxmlformats.org/officeDocument/2006/relationships/hyperlink" Target="http://lenagold.ru/fon/clipart/s/sve/svech51.jpg" TargetMode="External"/><Relationship Id="rId7" Type="http://schemas.openxmlformats.org/officeDocument/2006/relationships/hyperlink" Target="http://www.panzer35.ru/_fr/0/3021039.jpg" TargetMode="External"/><Relationship Id="rId12" Type="http://schemas.openxmlformats.org/officeDocument/2006/relationships/hyperlink" Target="http://lenagold.ru/fon/clipart/v/vozd/vozd53.jpg" TargetMode="External"/><Relationship Id="rId2" Type="http://schemas.openxmlformats.org/officeDocument/2006/relationships/hyperlink" Target="http://v.foto.radikal.ru/0704/29/9d8fcbd5d00e.png" TargetMode="External"/><Relationship Id="rId16" Type="http://schemas.openxmlformats.org/officeDocument/2006/relationships/hyperlink" Target="http://lenagold.ru/fon/clipart/s/syr/eda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lancejob.ru/upload/367/93001303495839.jpg" TargetMode="External"/><Relationship Id="rId11" Type="http://schemas.openxmlformats.org/officeDocument/2006/relationships/hyperlink" Target="http://lenagold.ru/fon/clipart/k/kot/kosh115.jpg" TargetMode="External"/><Relationship Id="rId5" Type="http://schemas.openxmlformats.org/officeDocument/2006/relationships/hyperlink" Target="http://lenagold.ru/fon/clipart/n/nit/nitky07.jpg" TargetMode="External"/><Relationship Id="rId15" Type="http://schemas.openxmlformats.org/officeDocument/2006/relationships/hyperlink" Target="http://lenagold.ru/fon/clipart/n/nota/nota10.jpg" TargetMode="External"/><Relationship Id="rId10" Type="http://schemas.openxmlformats.org/officeDocument/2006/relationships/hyperlink" Target="http://www.kaluga-gobelen.ru/1024/0013.jpg" TargetMode="External"/><Relationship Id="rId4" Type="http://schemas.openxmlformats.org/officeDocument/2006/relationships/hyperlink" Target="http://lenagold.ru/fon/clipart/i/igr/igru04.jpg" TargetMode="External"/><Relationship Id="rId9" Type="http://schemas.openxmlformats.org/officeDocument/2006/relationships/hyperlink" Target="http://lenagold.ru/fon/clipart/l/lisa/lisy02.jpg" TargetMode="External"/><Relationship Id="rId14" Type="http://schemas.openxmlformats.org/officeDocument/2006/relationships/hyperlink" Target="http://lenagold.ru/fon/clipart/n/nota/nota17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78088" y="693442"/>
            <a:ext cx="59039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№151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Челябинска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615244" y="2062104"/>
            <a:ext cx="8229600" cy="33892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Ребусы «Имена»</a:t>
            </a:r>
            <a:br>
              <a:rPr lang="ru-RU" sz="55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i="1" dirty="0" smtClean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Дидактический материал </a:t>
            </a:r>
          </a:p>
          <a:p>
            <a:r>
              <a:rPr lang="ru-RU" sz="2900" i="1" dirty="0" smtClean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использованием технологического приема «Анимированная </a:t>
            </a:r>
            <a:r>
              <a:rPr lang="ru-RU" sz="2900" i="1" dirty="0" err="1" smtClean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2900" i="1" dirty="0" smtClean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900" i="1" dirty="0" smtClean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300" i="1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78088" y="5301208"/>
            <a:ext cx="5903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Автор-составитель:</a:t>
            </a:r>
          </a:p>
          <a:p>
            <a:pPr algn="ctr"/>
            <a:r>
              <a:rPr lang="ru-RU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Люлькова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Петровна,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кумент 4">
            <a:hlinkClick r:id="rId2" action="ppaction://hlinksldjump" highlightClick="1"/>
          </p:cNvPr>
          <p:cNvSpPr/>
          <p:nvPr/>
        </p:nvSpPr>
        <p:spPr>
          <a:xfrm>
            <a:off x="971600" y="693442"/>
            <a:ext cx="360040" cy="431302"/>
          </a:xfrm>
          <a:prstGeom prst="actionButtonDocument">
            <a:avLst/>
          </a:prstGeom>
          <a:gradFill flip="none" rotWithShape="1">
            <a:gsLst>
              <a:gs pos="0">
                <a:srgbClr val="FFEFD1"/>
              </a:gs>
              <a:gs pos="100000">
                <a:srgbClr val="F0EBD5">
                  <a:lumMod val="30000"/>
                  <a:lumOff val="70000"/>
                  <a:alpha val="69000"/>
                </a:srgbClr>
              </a:gs>
              <a:gs pos="100000">
                <a:srgbClr val="D1C39F"/>
              </a:gs>
            </a:gsLst>
            <a:lin ang="13500000" scaled="0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5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64" y="2571750"/>
            <a:ext cx="3032731" cy="272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615" y="-1467544"/>
            <a:ext cx="4881819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9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9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Василиса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10984" y="751951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37232" y="774337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934167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6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1106" y="-2907704"/>
            <a:ext cx="7056784" cy="110799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1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37595" y="751951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16140" y="751951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5970" y="1970554"/>
            <a:ext cx="35136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</a:t>
            </a:r>
            <a:endParaRPr lang="ru-RU" sz="8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user\Local Settings\Temporary Internet Files\Content.IE5\C32I84A4\MC90044171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00807"/>
            <a:ext cx="3810719" cy="381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user\Local Settings\Temporary Internet Files\Content.IE5\E22MOBXE\MC9003312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845" y="3428999"/>
            <a:ext cx="1403287" cy="17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Влад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9532" y="751951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9532" y="758149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6295" y="2967334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К=В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user\Local Settings\Temporary Internet Files\Content.IE5\3T0YEUU4\MC9003313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49080"/>
            <a:ext cx="2015349" cy="14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2268" y="-1467544"/>
            <a:ext cx="4881819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9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9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Клава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16284" y="751951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36683" y="751951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221088"/>
            <a:ext cx="35136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</a:t>
            </a:r>
            <a:endParaRPr lang="ru-RU" sz="9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9532" y="758149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36683" y="764348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t="6176" r="3871" b="5822"/>
          <a:stretch/>
        </p:blipFill>
        <p:spPr bwMode="auto">
          <a:xfrm>
            <a:off x="1043608" y="2708920"/>
            <a:ext cx="3806217" cy="19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6" y="2967334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К=Я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Серёжа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95712" y="751951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90638" y="751951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40661"/>
            <a:ext cx="2664296" cy="239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26933" y="4046292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Ы=Е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lenagold.ru/fon/clipart/e/egik/egiky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77501"/>
            <a:ext cx="2939471" cy="26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18630" y="2308570"/>
            <a:ext cx="197696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1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2268" y="-1467544"/>
            <a:ext cx="4881819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9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9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18624" y="764348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96527" y="751951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19" y="3573016"/>
            <a:ext cx="3513667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16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Юля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18624" y="764348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9532" y="751951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292432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21174" y="2967334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А=Я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-1470103"/>
            <a:ext cx="7704856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9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9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Валера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9532" y="764348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36683" y="751951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8019" y="4437112"/>
            <a:ext cx="35136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лера</a:t>
            </a:r>
            <a:endParaRPr lang="ru-RU" sz="8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Никита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1725" y="764348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9532" y="751951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37988"/>
            <a:ext cx="2592288" cy="274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Картинка 5 из 93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66" y="2983310"/>
            <a:ext cx="2711442" cy="22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-171400"/>
            <a:ext cx="351366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,,,</a:t>
            </a:r>
            <a:endParaRPr lang="ru-RU" sz="199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94849" y="3417169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Света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18624" y="751951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36683" y="751951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79" y="1700808"/>
            <a:ext cx="3349574" cy="354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21174" y="2967334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Ч=Т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Надя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9532" y="764348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2636" y="793502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7848" y="3284983"/>
            <a:ext cx="351366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13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1982" y="1585946"/>
            <a:ext cx="351366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3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b="1" u="sng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0633" y="3472248"/>
            <a:ext cx="2304256" cy="17559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19266" y="764348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19266" y="772307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97602" y="1556792"/>
            <a:ext cx="351366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,,,</a:t>
            </a:r>
            <a:endParaRPr lang="ru-RU" sz="199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user\Local Settings\Temporary Internet Files\Content.IE5\3T0YEUU4\MC9003871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Анатолий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30325" y="764348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36683" y="764348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700808"/>
            <a:ext cx="351366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13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573016"/>
            <a:ext cx="748883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ТОЛИЙ</a:t>
            </a:r>
            <a:endParaRPr lang="ru-RU" sz="13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7113" y="3573016"/>
            <a:ext cx="6480720" cy="16270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15373" y="751951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9532" y="764348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2053" name="Picture 5" descr="C:\Documents and Settings\user\Local Settings\Temporary Internet Files\Content.IE5\E22MOBXE\MC9002334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695782" cy="197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22541" y="4251606"/>
            <a:ext cx="519840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1,2,3,6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Зинаида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9532" y="751951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37719" y="776085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5166" y="1700808"/>
            <a:ext cx="351366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</a:t>
            </a:r>
            <a:endParaRPr lang="ru-RU" sz="13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573016"/>
            <a:ext cx="4752528" cy="16270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429000"/>
            <a:ext cx="467424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ИДА</a:t>
            </a:r>
            <a:endParaRPr lang="ru-RU" sz="13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40854" y="275548"/>
            <a:ext cx="351366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199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Егор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9532" y="764348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8745" y="758149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5122" name="Picture 2" descr="C:\Documents and Settings\user\Local Settings\Temporary Internet Files\Content.IE5\3T0YEUU4\MC900390698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3784877" cy="19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11508" y="1556792"/>
            <a:ext cx="3513667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39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Анастасия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26162" y="764348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39810" y="764348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9624" y="1844824"/>
            <a:ext cx="423374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СИЯ</a:t>
            </a:r>
            <a:endParaRPr lang="ru-RU" sz="13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13816" y="3573016"/>
            <a:ext cx="445198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</a:t>
            </a:r>
            <a:endParaRPr lang="ru-RU" sz="13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2024" y="3735717"/>
            <a:ext cx="4752528" cy="16270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09559" y="1995661"/>
            <a:ext cx="230425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199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Оля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9532" y="751951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18624" y="758149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95936" y="3140968"/>
            <a:ext cx="31683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95936" y="3376256"/>
            <a:ext cx="31683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95936" y="3645024"/>
            <a:ext cx="31683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95936" y="3933056"/>
            <a:ext cx="31683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95936" y="4221088"/>
            <a:ext cx="31683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://lenagold.ru/fon/clipart/n/nota/nota1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36" y="2735596"/>
            <a:ext cx="1332148" cy="12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85413">
            <a:off x="4205452" y="2653855"/>
            <a:ext cx="1152128" cy="198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75656" y="2067669"/>
            <a:ext cx="230425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199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4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60386" y="-1467544"/>
            <a:ext cx="4881819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9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9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Варя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7827" y="758149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9532" y="746262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861048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ря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lenagold.ru/fon/clipart/v/vozd/vozd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87" y="2204864"/>
            <a:ext cx="30603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30333" y="4396"/>
            <a:ext cx="351366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199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9532" y="758149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18624" y="744449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19672" y="3487003"/>
            <a:ext cx="31683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19672" y="3766129"/>
            <a:ext cx="31683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19672" y="4005064"/>
            <a:ext cx="31683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19672" y="4246526"/>
            <a:ext cx="31683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07329" y="4509120"/>
            <a:ext cx="31683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://lenagold.ru/fon/clipart/n/nota/nota1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05" y="3349614"/>
            <a:ext cx="1332148" cy="14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85413">
            <a:off x="1685170" y="3071077"/>
            <a:ext cx="1152128" cy="198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Настя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9532" y="751951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9532" y="754149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2650" y="1844824"/>
            <a:ext cx="351366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</a:t>
            </a:r>
            <a:endParaRPr lang="ru-RU" sz="13800" b="1" u="sng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611105"/>
            <a:ext cx="351366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13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52536" y="-171400"/>
            <a:ext cx="9396536" cy="77251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49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Витя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9532" y="745538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9532" y="751951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1241" y="4509120"/>
            <a:ext cx="35136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</a:t>
            </a:r>
            <a:endParaRPr lang="ru-RU" sz="9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://lenagold.ru/fon/clipart/v/vozd/vozd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0603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40152" y="-32960"/>
            <a:ext cx="351366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199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Аркаша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5494" y="751951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5494" y="751951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2232248" cy="312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417831" y="-171400"/>
            <a:ext cx="351366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199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52536" y="-171400"/>
            <a:ext cx="9396536" cy="77251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49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2243" y="751951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36683" y="764348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8898" y="2760172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19266" y="764348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4976" y="764348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1174" y="2967334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О=И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j02823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2016224" cy="176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j02823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42" y="2570165"/>
            <a:ext cx="2088232" cy="19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7956376" y="5877272"/>
            <a:ext cx="360040" cy="360040"/>
          </a:xfrm>
          <a:prstGeom prst="actionButtonBlank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Иллюстративный материал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560840" cy="5472608"/>
          </a:xfrm>
        </p:spPr>
        <p:txBody>
          <a:bodyPr>
            <a:normAutofit fontScale="62500" lnSpcReduction="20000"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Фон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2"/>
              </a:rPr>
              <a:t>v.foto.radikal.ru/0704/29/9d8fcbd5d00e.png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Свеча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3"/>
              </a:rPr>
              <a:t>lenagold.ru/fon/clipart/s/sve/svech51.jpg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Юла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4"/>
              </a:rPr>
              <a:t>lenagold.ru/fon/clipart/i/igr/igru04.jpg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Нитки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5"/>
              </a:rPr>
              <a:t>lenagold.ru/fon/clipart/n/nit/nitky07.jpg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Кит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www.freelancejob.ru/upload/367/93001303495839.jpg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Танк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7"/>
              </a:rPr>
              <a:t>http://www.panzer35.ru/_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7"/>
              </a:rPr>
              <a:t>fr/0/3021039.jpg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Якорь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8"/>
              </a:rPr>
              <a:t>blog.preation.com/wp-content/uploads/2011/03/anchor2.jpg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Лиса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9"/>
              </a:rPr>
              <a:t>lenagold.ru/fon/clipart/l/lisa/lisy02.jpg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Картина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www.kaluga-gobelen.ru/1024/0013.jpg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Кот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11"/>
              </a:rPr>
              <a:t>lenagold.ru/fon/clipart/k/kot/kosh115.jpg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Шар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12"/>
              </a:rPr>
              <a:t>lenagold.ru/fon/clipart/v/vozd/vozd53.jpg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Марка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13"/>
              </a:rPr>
              <a:t>markimira.ru/upload/iblock/ea1/1981_5222.jpg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Нота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14"/>
              </a:rPr>
              <a:t>lenagold.ru/fon/clipart/n/nota/nota17.jpg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Скрипичный ключ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15"/>
              </a:rPr>
              <a:t>lenagold.ru/fon/clipart/n/nota/nota10.jpg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Сыр </a:t>
            </a:r>
            <a:r>
              <a:rPr lang="en-US" sz="2300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16"/>
              </a:rPr>
              <a:t>lenagold.ru/fon/clipart/s/syr/eda40.jpg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Ёж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http://lenagold.ru/fon/clipart/e/egik/egiky13.jpg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Используемые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источники</a:t>
            </a:r>
          </a:p>
          <a:p>
            <a:pPr lvl="0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Волина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В.В. Игры с буквами и словами на уроках и дома.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-Пресс, 1996</a:t>
            </a:r>
          </a:p>
          <a:p>
            <a:pPr lvl="0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Ребусы из личного архива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7814556" y="5612934"/>
            <a:ext cx="402144" cy="578689"/>
          </a:xfrm>
          <a:prstGeom prst="actionButtonHome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3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Катя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17588" y="751951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9532" y="766983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5449" y="4293096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О=А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5175" y="1437237"/>
            <a:ext cx="3513667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39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92" y="1714500"/>
            <a:ext cx="2765783" cy="292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8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Наташа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97956" y="764348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17713" y="751951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2650" y="1844824"/>
            <a:ext cx="351366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</a:t>
            </a:r>
            <a:endParaRPr lang="ru-RU" sz="13800" b="1" u="sng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3611105"/>
            <a:ext cx="351366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</a:t>
            </a:r>
            <a:endParaRPr lang="ru-RU" sz="13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Карина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9532" y="764348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9532" y="751951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1" y="2420888"/>
            <a:ext cx="420016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88006" y="3068960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012160" y="3212976"/>
            <a:ext cx="1512168" cy="144016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4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22268" y="-1467544"/>
            <a:ext cx="4881819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9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9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09532" y="751951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9532" y="745360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149080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19266" y="764348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19266" y="772307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31813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95936" y="2951761"/>
            <a:ext cx="428327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2,3,  ,1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 rot="13436155">
            <a:off x="6260085" y="2881456"/>
            <a:ext cx="878811" cy="851456"/>
          </a:xfrm>
          <a:prstGeom prst="halfFrame">
            <a:avLst>
              <a:gd name="adj1" fmla="val 12034"/>
              <a:gd name="adj2" fmla="val 1190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42655" y="1764703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0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6" y="-1412899"/>
            <a:ext cx="4881819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9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9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9532" y="751951"/>
            <a:ext cx="2779916" cy="804841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18624" y="758149"/>
            <a:ext cx="2779916" cy="792444"/>
          </a:xfrm>
          <a:prstGeom prst="roundRect">
            <a:avLst/>
          </a:prstGeom>
          <a:solidFill>
            <a:schemeClr val="bg2"/>
          </a:solidFill>
          <a:ln/>
          <a:effectLst>
            <a:glow rad="101600">
              <a:schemeClr val="bg1">
                <a:lumMod val="9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28597" y="751951"/>
            <a:ext cx="2779916" cy="7924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077072"/>
            <a:ext cx="35136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ня</a:t>
            </a:r>
            <a:endParaRPr lang="ru-RU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834841" y="5805264"/>
            <a:ext cx="481575" cy="360040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 w="3175" cap="rnd">
            <a:solidFill>
              <a:schemeClr val="tx1"/>
            </a:solidFill>
          </a:ln>
          <a:effectLst>
            <a:glow rad="101600">
              <a:schemeClr val="bg1">
                <a:lumMod val="8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264</Words>
  <Application>Microsoft Office PowerPoint</Application>
  <PresentationFormat>Экран (4:3)</PresentationFormat>
  <Paragraphs>165</Paragraphs>
  <Slides>34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Иллюстративный материал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44</cp:revision>
  <dcterms:modified xsi:type="dcterms:W3CDTF">2011-12-09T08:05:00Z</dcterms:modified>
</cp:coreProperties>
</file>